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DCA9-F86D-49A3-A143-2A98C58438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B14EF-A817-4D10-A7A3-9333975BF4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910798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www.Comparethelocus.yolasite.com</a:t>
            </a:r>
            <a:endParaRPr lang="en-US" sz="1400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977598"/>
            <a:ext cx="1905000" cy="228600"/>
            <a:chOff x="107640120" y="88733878"/>
            <a:chExt cx="1600200" cy="320040"/>
          </a:xfrm>
        </p:grpSpPr>
        <p:sp>
          <p:nvSpPr>
            <p:cNvPr id="1027" name="Rectangle 3" hidden="1"/>
            <p:cNvSpPr>
              <a:spLocks noChangeArrowheads="1" noChangeShapeType="1"/>
            </p:cNvSpPr>
            <p:nvPr/>
          </p:nvSpPr>
          <p:spPr bwMode="auto">
            <a:xfrm>
              <a:off x="107640120" y="88733878"/>
              <a:ext cx="1600200" cy="320040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Text Box 4"/>
            <p:cNvSpPr txBox="1">
              <a:spLocks noChangeArrowheads="1" noChangeShapeType="1"/>
            </p:cNvSpPr>
            <p:nvPr/>
          </p:nvSpPr>
          <p:spPr bwMode="auto">
            <a:xfrm>
              <a:off x="107836356" y="88745308"/>
              <a:ext cx="1361542" cy="297180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Home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 noChangeShapeType="1"/>
            </p:cNvSpPr>
            <p:nvPr/>
          </p:nvSpPr>
          <p:spPr bwMode="auto">
            <a:xfrm rot="5400000">
              <a:off x="107706345" y="88849448"/>
              <a:ext cx="88900" cy="88900"/>
            </a:xfrm>
            <a:prstGeom prst="roundRect">
              <a:avLst>
                <a:gd name="adj" fmla="val 16667"/>
              </a:avLst>
            </a:prstGeom>
            <a:solidFill>
              <a:srgbClr val="330066"/>
            </a:solidFill>
            <a:ln w="9525" algn="ctr">
              <a:solidFill>
                <a:srgbClr val="330066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AutoShape 6"/>
            <p:cNvSpPr>
              <a:spLocks noChangeArrowheads="1" noChangeShapeType="1"/>
            </p:cNvSpPr>
            <p:nvPr/>
          </p:nvSpPr>
          <p:spPr bwMode="auto">
            <a:xfrm rot="5400000">
              <a:off x="107682542" y="88849448"/>
              <a:ext cx="88900" cy="889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32" name="Picture 8" descr="http://aux.iconpedia.net/uploads/194867671719109857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4598"/>
            <a:ext cx="381000" cy="457200"/>
          </a:xfrm>
          <a:prstGeom prst="rect">
            <a:avLst/>
          </a:prstGeom>
          <a:noFill/>
        </p:spPr>
      </p:pic>
      <p:pic>
        <p:nvPicPr>
          <p:cNvPr id="1034" name="Picture 10" descr="http://aux.iconpedia.net/uploads/213459313889537319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4598"/>
            <a:ext cx="381000" cy="457200"/>
          </a:xfrm>
          <a:prstGeom prst="rect">
            <a:avLst/>
          </a:prstGeom>
          <a:noFill/>
        </p:spPr>
      </p:pic>
      <p:pic>
        <p:nvPicPr>
          <p:cNvPr id="1038" name="Picture 14" descr="Cross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910798"/>
            <a:ext cx="304800" cy="304800"/>
          </a:xfrm>
          <a:prstGeom prst="rect">
            <a:avLst/>
          </a:prstGeom>
          <a:noFill/>
        </p:spPr>
      </p:pic>
      <p:pic>
        <p:nvPicPr>
          <p:cNvPr id="1040" name="Picture 16" descr="http://www.massriot.sk/UserFiles/Image/refresh-icon-1280x10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00151" y="910798"/>
            <a:ext cx="476249" cy="380999"/>
          </a:xfrm>
          <a:prstGeom prst="rect">
            <a:avLst/>
          </a:prstGeom>
          <a:noFill/>
        </p:spPr>
      </p:pic>
      <p:pic>
        <p:nvPicPr>
          <p:cNvPr id="1042" name="Picture 18" descr="http://t3.gstatic.com/images?q=tbn:ANd9GcT6nbs3U6wYDWe47A_CU_OLuazIgaVYZ5ySbjD13Rli3vvtsWK6F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910798"/>
            <a:ext cx="400137" cy="381000"/>
          </a:xfrm>
          <a:prstGeom prst="rect">
            <a:avLst/>
          </a:prstGeom>
          <a:noFill/>
        </p:spPr>
      </p:pic>
      <p:pic>
        <p:nvPicPr>
          <p:cNvPr id="1044" name="Picture 20" descr="http://t1.gstatic.com/images?q=tbn:ANd9GcTgM0iNilO7JQqiJJ-QEDRkumF-xRhbC4bl2oo2KgrXsj4VmFvpp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1977598"/>
            <a:ext cx="915578" cy="685800"/>
          </a:xfrm>
          <a:prstGeom prst="rect">
            <a:avLst/>
          </a:prstGeom>
          <a:noFill/>
        </p:spPr>
      </p:pic>
      <p:pic>
        <p:nvPicPr>
          <p:cNvPr id="1046" name="Picture 22" descr="http://t1.gstatic.com/images?q=tbn:ANd9GcTgM0iNilO7JQqiJJ-QEDRkumF-xRhbC4bl2oo2KgrXsj4VmFvpp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3349197"/>
            <a:ext cx="941107" cy="70492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219200" y="1291798"/>
            <a:ext cx="497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Different Types of Loci’s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7772400" y="1520398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924800" y="121559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Car B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848600" y="3958798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077200" y="4263598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Car C</a:t>
            </a:r>
            <a:endParaRPr lang="en-US" sz="1600" dirty="0"/>
          </a:p>
        </p:txBody>
      </p:sp>
      <p:sp>
        <p:nvSpPr>
          <p:cNvPr id="1048" name="AutoShape 24" descr="data:image/jpeg;base64,/9j/4AAQSkZJRgABAQAAAQABAAD/2wCEAAkGBhIREBITExMSFBQVFhQWGBYYFRUWFhQXFhUVFRQXFhUXHiYeFxkkGRQUHzAgJCcpLS0sFh8xNTAsNiYrLCkBCQoKDgwOGg8PGSwlHyQpKiouLTAyNCk1LSoqKSwwLCk1LSwqLCktLSwtMi4qLiwpLCksMC8sKSosKTU0LCwsL//AABEIALQA8AMBIgACEQEDEQH/xAAcAAEAAwADAQEAAAAAAAAAAAAABAUGAQIDBwj/xABLEAACAgECAwUDBwcIBwkAAAABAgADEQQSBSExBhNBUWEiMnEHFCNCcoGRFjNDUmKhsRVTVIKSlKLSNESywdHT8CVjc4OTs8LD8f/EABoBAQACAwEAAAAAAAAAAAAAAAABBAIDBQb/xAAyEQACAQIEAwcCBQUAAAAAAAAAAQIDEQQSITEFQZETUWFxgbHRFCIygqHB8AYVQmJy/9oADAMBAAIRAxEAPwD7jERAEREAREQBERAEREAREQBERAEREAREQBERAEREAREQBERAEREAREQBERAEREAREQBERAEREAREQBERAEREAREQBERAEREAREQBERAEREAREQBERAEREAREQBERAEREARI+u4hXSjWWuqIoyWJwB/15TN6nWW6hDba7aPSBc7d3dXOufeusOO4UjHsD2ufNgfZgGsnQ2qPETPcIvG0JVTYlCg7XckbjnPJHJsOcsdzAZ++Tr71RSzsqqOrMQqj4seQgFl84XznIuXzEy79rtJzC2G0g4xSll3P7Valf3zo3akfV0+qb4oif+44mqdanDSUkvNpEqLeyNaDOZkE7Ut/RNUPvo/gLOcmVdsUGN9OqUeZoY4+JTMhV6T2muqJyvuNHErNF2l0trhEurNhzisnbYcDJ+jbDdPSWWZuMTmIiAIiIAiIgCIiAIiIAiIgCIiAIiIAiIgCRNdxBa1ZmYKqgszHooAySfunpqbsch1/hM7rUOo1C1fo6itlv7b9aK/UDHeMPSvzgEZre8xq9SCtaEGikqS4ZuS2OnU3NnCpjKg+ZO2Rp9Ezt841R27faSksO704GTvc9HtxzLHkvRehY86Snv7ze3NKyV04/FbLsfrMcop8FBI98ym4prPnjYBB0qnoOmpdT7zH61Kkch0cjJyoANbE4mnhqbqVHp7+BnTpyqSyxJOq7RWXf6NhKjz79hlnGD+ZqYdOntvy8lbrKs0Vd5gh9TeBuw2dRaPXDezSD5+wPKS9Np7NTY1dZKohxbeMEq381UDkNbggljkJkdW5DVcO4bXp6xXWu1epySzM3izuebsfFiSZzKFHEcQXaVZOMHslpdfHn6JG6pOFD7Yq77zLuNQr0iytUWx2THel3GEZ84UbAPZxgMTz8I4Xw2y+iq06mxTYgYhK6FUEjmBuRiQDkAk+Ese0WoxfSSRtprvubOPZOERD6DaL/AOzJfZeju9Bo0IwV02nBHke6XP78zbhsHh1ialNQVoqG+urzN7+FjXUrTyKTe9ysTs84/wBc1P3ppj/9U8tXVfp1NjWLfUpy47oJaleObqUO19vUrtBK5wcjB071g+nwkWwEf8Z0pYGg1bIl5KxXVeS5ma1fFKHeynUVFkUK250S6hkYZWzlu2p1G4gAEHmJY6PT2VKraS/2MA91YzXUOvhssybK/tKWUfqmVltLUMVqDb9Pm+hQfzlDHF+mHoD7IHh9CZPTSKMXaVlTeFfbzFFyt7QLIPzbENnegzz5huko08LON+ydpLdcn4+vib3VWmbZmg4R2iW5jU6mnUKMtUxByOWXqfpdXk+8vTI3BTylvMgpq1qMjB67amBIyBfprCDssrYZHMAlXGVcZByNyyx4Dxpy/wA21JUahQSrAbU1NYwO9rB90jID15JUkdVKk2qFdz+2atJESjbVbF9ECJZMBERAEREAREQBERAEREAREQBOtj4GZ2kXWP0H3wCOzZ5yvp0Tdwy522WFmZhnkXPPHqFwB6qDJ87ImSBAM12p1e1atJV7JuB3FeRr01YUWkeRbclS/bJHuys1LN9FTThbbj3dfIEVKq5e3b4rWg5DpkoPGKtQL7r9T1FjGuv0opZkTHoz97Znx3jyEmdnyivqNXayooJ01RZ1VQlZBvYFiBl7vZPpQs8tOP8AcuI9k/wU9/G2/V6eSOhf6fD5ucjSaDQ16epaqxtRBgZJJOSSWZjzZiSSWPMkkzu+rHhzlHZ2mob3bO854+jSywf2kUr9+Z5fy4GIVUuUsGwXQKMgZ6E5P4eWZ6mpiKNJPNJK3j+xylCctkyFx5u+78A/n9mlU8zgEmtyB0/SXnPoPKahtZzPKZbva6rK9zAd0GKpzzkrsRieeAFNnhzLZ8JI/l9SeXd49bSvp/NkD8fETl8Or01GdeejnJvZ7LRLojfiKcrqEeSNELwZ1ayUB4sc8vm/LPXUjPX0r5cp2/lp/LSeOCdYF8OX6E+n4+M6Sx+Gf+Xv8FR0Kvd7HtxhdjU3D9HaoP2LsVOD6bmrb4oJ4cLXu+9oxgVOSg/7q3NlePQN3qf+XI3FW1OoovpWrTA2VlVYa0Ngkey+BSD7LbT64+EncQ09i6hbETfvratl3hCSrd7WV38jjdcPPDg+ErvGUPqIyjJWaafpsblSn2TUlqmcarSbnSxCEuTkj88FSctVYB71TeI8DhhzHOSx+dVKwzTbW+QSNzUXp7LA9N64JU4IDo/IjIIi99bkZ09oGRz3UMBnHPlZnAz5eE9EdlvRglmH9iz2coQAdj5HRlxtzyyrY+qsxxzpTh2lOazLxWpNDPF5ZJ2ZouAcX+c07ivd2KzV215Dd3YvJlyOo6MD4qynxllMtRYaNSbdyimxCL9xVQhrXNd2T+yDW3Pp3Z+qc6LR66u5A9TpYh6MjB1OORwy5BmzDV1Xpqa9fM2zjldj3icZnMsGAiIgCIiAIiIAiIgCIiAJAvbLGT5k+KdqErdq61a61T7SqdqVkgEd7aeSnBB2jLc/dmMpxgs0nZEpNuyLgnEz/Ee1e5XTSDvHZWUX5AoqJGNwbrcR1CoCCRgsOsptT3l/PUv3g690oK0L/UPO342E/AT3E89juN9nG1BXfe/j56HRoYHM/v6HTS1LVWlaBitaIigczhFCjJ6ZwJ4U8LqViy0UIxJbcUVnyWLE5xkZJJwGxzkjUalK0Luyoo6sTgDPT4k+Q5mZbV9u8ttor+BcMzt9mpCMfefunA4fha+IcnTXm9l8e5cxFSFOykaiy7HJ7H/qo2PxCt/GdNNSlljMH7wKijlYxKkuzNuCkEZ219QPdmTu7YaytdxpJHXnpbQPjlDkCSOE9udLrGRdQoot6V2hztyfBbsBqjn6reyfM9JexPDsVQg5KN1zcbO3poyrGtTm7X6mq/k51P0VzUqcblVd24jIDZZuRxgdD7onL8KLAh7r3BBBBcAEHkQQB0nbT2ujd3acsc7XwF7zHMhlHJbABkgciOYxzCzAZyVxXGU0oKo7cvLztf8Aljf9PSlrlOorX9Vf7K/8J2NSnqqH4qp/iJ26zqDN+HxGZGM4WOycM07HJooLeZpqz+O2ReI8G06ikrp6ARfUOVVa+yxKH3QP1hJlb4M9NVXvCgc8WVN/ZdW/3SyqzhNamtwTjsRU4TSOQTb9l7U/2WE4IqRtpvuVv1Ftd2+JTDN95E8m1Xehn393p1z7edptCnDMH+pVkEbhzbqCBjdleKfKMlAK6StNo+uysFYnrsqXBY+rHJ8jOnTp1a6tG7/b1fsV5OMTZ0F25132EDHK3Tjx9dtbefjIl/C13F201TOetunY0XY9TlWPw7xvCYSv5QOJ+8abGHT/AEJwAfP2QD++WPBflXrdtmqQVc8d4u7Yp8rK2y1fxBPqBMK/D8ZSWeKv/wAvX9LN+hMatOWjNno+L3ocU3d9t5tRqcrZj0tA3KMn3mV1PTI6y+4Z2roubu2Jpu5fQ2lVc5JAKYJW1cjqhIlFdWlgUnDDkysD06EMjr0BGOYOCPMTxpZF1a94qNXqKhQNyhgtlbvcq4IIAsV2Hq1KDmSJjwritSpXjQqO6d99727+d/HqMRQUYZ0b2Jn9PxAaU1o280u4RWJyKGYYRWZjuKM2FUnOGYDOCMaCetatoUIyTV0IiJBJB4vxdNMgZwzFiFStBustc5IRF8TgE+QAJJABMqjbxS05VNHp1zyWw232Yyebd0URTjHIM3xgop4vmzO5dGO4B93nc41ZXl72BowefRh5maIQDOHj2q0yhtbTX3YHtX6d3dK8fWtqdQ6JjqwLgdTgc5okcEAggg8wR0IPTBnJmc0fZrU0KEp1mytGPd1mhHVa92VrYlt7BQdowy+yAPDMAsdZ2ioqs7tnYuMEqldlhXPu7+7U7M+G7GZL0OvrvrWyp1dG6MpBBxyP3g8iPDEruGJTo60psur7xg9jMxWtrXLbrrNpOcbm9cAgZntp+FtXqLrEKBLVVmrwQe+XKmzdnA3IEBG3qgPnALIz47prGpJqa0mxLmR6ii7Tucs9m8KCG2uLC7HB8eox9C7T8darRWW1nY29KskAmovatTNg8iV3EjwJx1EyI4vWWLkKznbliAWOFAUk464HgBNVbDqvHLL5NlOr2budTrax+kTHTOcjPPlkcvAzhOLUbtvf0bum021hs/ZJBk1OO/tH8TONf2gAotJw+2q1gGwwJWt2XIbIPMCcip/T9Oat2j6FtcQlF/hPm3GuLNrdf3at9DUXVPFRt9m24+ZJ9lfTHmZoeEaBs93pq8kY3uW2gZ6d5bgkseoUAn0AmH7MMEDN/wCEmf2du5v3kH7p9K4KmzSUuoZWKG03K9agM7FjvDsAVB2rtYH3eWDidzD4eNCnGnDZL+P13KNSbnJyZ5WaDUqtbqEt3q1gWl7DbsUIWYI6Lux3iZAbPPkD0me4vwKrWIbKwouIyGHJbv2bB4k9Ax5g9eWZu6nw1RrcsbARtqervErYmyxdP3hUlWuXBY5ZVrAAGCVzXFFFeruCoa1YpZ3bEFkLopcNtLDJYF/ePv5JyZvXcYHj2B422p076awnvadrVM2dwUHCA+O6twFP7LAec21NwYA9MgHHlnwnzvs8mzi7gctzWN8RZRvPwBYEzfbiPqNj02nH+KeJ4pwiTrSdGDaeunJvf2v6nUw+ISj9zJYM4YyP84J5bNQPUVH+POeJ1PXnqRjI56d/DHMfRc/uzOJQwGLhLWlJflfwWp1qbWkl1JwM8uJuWRawSDcwQkHBCYL2kHz7tGX+tmQW1a/zupHwos/5M7afV1B1Zjq3IyBu0+pIG7AbaBSBnHLPqZcqYeukpKEnb/V/HeaM8XpddTK9ueNG28aOnklRRWUeyrWYBVfsIpHL4+Qnhpaq9MpKkbgDutOAfXBPuL6fjKLgt5svuubqz32c85BezHjzyASOc0nZ7Sm653IqZaAjbbCwRnYtsLMAQAorZuYIyRy5T3eDoKhRjTXJfrzZzKks0mzpRxVmCsEvZW91xReyvyLeywTDcgTkZ5Cc63QUa5AWK7yPYvXBYeWSPzifsn7sGa/S6m1kN1W3bU9zopbfiw1sjCu0EV20g3PYDlTkFMDqtR2h4eKnquSq1FtYpY1hQtdYUaxLyqE7WOx1JOM7l5eyJavrqayl+TrjNlN1nDr+RUuavEKy+1YinxRl+kX7/Plu9Vp1sRkfJVuuCQRgghlYc1YEBgw5ggGfM+LOauK6G5VLFzQMAgF27xqMZJwMq6DJ5cp9IFOrP6DTp9vVEkfFaqWH754vjHCK9TFdrhY7q71StK++rXg/O7Onh8RBQy1GeOo4k/c2Uaqu60MjIL6ay5syuFL1p7VNwODkArkbgV6DbcA1DvpNO9v5xqamfw9tq1L8vD2iZl9Pwy7cDZbTt8Vrpszjn+kss5eH1JfcH1T961W7vERFJYqFNbHASsleTEqC3QEDb13jHfwcsa42xcVpzW787adCjOFGLvSb1LqIiXjAg8U4Ut6rksjod1di4D1tgjKkgg8iQQQQQSCDIFZ4jWNpGk1HT6QvbpieX1qxXcCevMMB6CXsQDO26HiNo3HUU0MvNa66zYjMCCBdZZhmQ4wQioeZOemPY8fvX2W0OoL5x9G1L1nr7S2M6+zy+sFPTIEvIgFTw7h7s9t16qGsVaxWCHVKkLkBjgbmbvGLeHQDOMnvTwp0GxL7AgGACqMyjwAdhkgDlzyfWWcQCu1PAqbNM+mdS1TqysCTuO4klt3XduOc+c+e2/JI6NhNc+3w3UqzY9WDqD/ZE+pyNq6+WZKdgfNV+TC4f6+f7uP+ZIfaH5ONaK1+aX985LK6OtdYKMpGVJ5Z8wTzz6T6ZOQYzMH584j2I12gq36ikJUxRNy2I+18ELu29AR7OfPaPGT+yva5aVWu5GsWss1eDzrY887TyYZzg9V3NjrPvep0teoqeuxFdHBV0YZBB6gz5L2g+RO9HL6KxbE5kJaxSxemFFgBWwdfe2npknrM1Ig8m7VUbcKr3FqgrqyFFNgc2K5YncMNZd7vMZXBBGZU0Cx3Z3Yu7tlj1ZmOB0HU9AAPQSx0HyccSzhtOi88bjdXt+Ps7jj7pueznYQaZhZae8tHu4BFdZxzKg82bw3HHoBJzCxhdF2I4nXqX1AoqZmLYDXoAqldqjIPULymh4fwTitjbWq0tQx77Ws/+Gs5P4j4z6CunJ9JJQKo8vjMMzJsYj8luJDpZoT/AFdSM/duOPDxMruIaXilLYGmov8A2qr2UD0K2DI/eJ9JttCgkyATmM7IsfOjruKL14bYfs3ofj4dJxXx3iqk/wDY+pwDyIvryefkVn0ipMkCTbHwCZOdix8At4Bq67Lbm0moqrZrrG3bW7tbHNjbip5hW8QOnOc8G41VpriL0VqrAMkqH2OmTW+CDyO5lJxyBB8DPt5Ewfab5I2sbvNI6LnrRZlVXz7qxQSo/YKkeRUcpMZCx5JUtih2urbvKnNlwsRqVdbKH04VWbZsRg21TgkB882MqOJcXS0olSoiqd9vdk9y9oBX6Mcga1yx34G7Iz7uTDp+SzXBsnRpnruNmn/2s5/dNv2c+TLYVfVsjYOe5TLVkjp3jsAbB0O3ao5c90zc0RYo/wAg7LPmev7u+10uqYUK1SYpRmdX22bcsz7WxuGA3piaQcSu8dDrh/UpPjj6t33zbznE152TYxtI1OoOyuq7TDluuuRAUHlVWGbfZ6t7K9Tu5KdRw7htdFYStcLkk8ySzMcszMebMSSSTzMlRMW29yRERIAni+qQfWHTPLmcZx0HrPacYgEBuML9VLm69Kn8DjqwE5XiDnpRbj17tfPwZs//ALJ05gFadVqSCVorB3EYe/blfA/R1v8AhOVGqbaSdOn6wAst5+QbKfjj7pYxAKptJrD/AKxQBkdNM2cYOebXEZzjnjw6ThuE3lSp1loJ+sK6AR54BQ/9CW0QDO38Efdz1Wq6Y9lkUH9rknWebcBUkE3as8wfz7gH4gY5ek0dtW4SC6EHBgFSOzVPidQ3qdTqf/jYJ7V9k9G3VHJPXdfe2fvZ5OiAQz2E4eRg6Sk/Fdx5ep5+M9PyJ4f/AEHR/wB3p/yyWtxHjPQatvSAQfyK4f8A0LR/3an/ACzq/Y7hw66LR/3an/LJ7apvQTyJzAKv8ltCDldHpF+Gnp/yzk9mtH/RdL/d6f8ALLKSdPp/E/hAKxOxuhIG7R6Q+WdPTy/wyNq+xnD8jGi0gx5U1r1+yBNNIbUksf4wCl0/YfQk5+bVj7O5fDHLaeXKSK+xOkXO1bVycnbqNSuT8BZL1VwMCcwChPYzT8sNqlx5azV/77DO35KJ9W/Wr8NTaf3MTLyIBRfky45rrdaD4ZepwDkeDVnPlg+c7fyJqQMDX355c2q0x6eBxWJdxAKazRa4E7NVRg+D6VmI+BS5J1ZuIqRhdHaPH2rqD8cbbfTlLuIBS/ynq1zu0e7n+i1FbZ/9UVy00lpdFZkaskZKMVLL6EqSM/Az2iAIiIAiIgCIiAIiIAnV6wRznaIBCs0xHTnPEiWc4ZQeogFbEnHTL5Tj5qvr+MAhTslZPQSatCjwnpAPCrTAdeZnvEQBERAEREAREQBERAEREAREQBERAEREAREQBERAEREAREQBERAEREAREQBERAEREAREQBERAEREAREQBERAEREAREQBERAEREAREQBERAEREAREQBERAEREAREQBERAEREAREQD/9k="/>
          <p:cNvSpPr>
            <a:spLocks noChangeAspect="1" noChangeArrowheads="1"/>
          </p:cNvSpPr>
          <p:nvPr/>
        </p:nvSpPr>
        <p:spPr bwMode="auto">
          <a:xfrm>
            <a:off x="155575" y="766335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0" name="Picture 26" descr="http://4.bp.blogspot.com/-nZzrOZDdjhM/TpNU7jksAvI/AAAAAAAADcU/RDTLabK7ARg/s400/cartoon-car-prev1175613399z4N9YZ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2587198"/>
            <a:ext cx="1422400" cy="1066800"/>
          </a:xfrm>
          <a:prstGeom prst="rect">
            <a:avLst/>
          </a:prstGeom>
          <a:noFill/>
        </p:spPr>
      </p:pic>
      <p:cxnSp>
        <p:nvCxnSpPr>
          <p:cNvPr id="38" name="Straight Arrow Connector 37"/>
          <p:cNvCxnSpPr/>
          <p:nvPr/>
        </p:nvCxnSpPr>
        <p:spPr>
          <a:xfrm>
            <a:off x="3352800" y="2434798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19400" y="212999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Car  A</a:t>
            </a:r>
            <a:endParaRPr lang="en-US" sz="16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848600" y="2358598"/>
            <a:ext cx="1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362200" y="2968198"/>
            <a:ext cx="6400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85800" y="3272998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Question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4572000" y="1977598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Locus equidistant from two points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524000" y="3501598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Show the locus of the car A that is driven through the route that is equidistant between car B and C ?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4648200" y="3882598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Explanation</a:t>
            </a:r>
          </a:p>
          <a:p>
            <a:r>
              <a:rPr lang="en-US" sz="1600" dirty="0" smtClean="0"/>
              <a:t>The car A has driven between car B and C and made sure that the locus is equidistant between car C and  B.</a:t>
            </a:r>
            <a:endParaRPr lang="en-US" sz="1600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7848600" y="2587198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077200" y="2510998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Interception through the midpoint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Rdavies</cp:lastModifiedBy>
  <cp:revision>10</cp:revision>
  <dcterms:created xsi:type="dcterms:W3CDTF">2013-01-15T20:14:36Z</dcterms:created>
  <dcterms:modified xsi:type="dcterms:W3CDTF">2013-01-30T14:45:13Z</dcterms:modified>
</cp:coreProperties>
</file>